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61" r:id="rId4"/>
    <p:sldId id="262" r:id="rId5"/>
    <p:sldId id="263" r:id="rId6"/>
    <p:sldId id="264" r:id="rId7"/>
    <p:sldId id="265" r:id="rId8"/>
    <p:sldId id="266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9" autoAdjust="0"/>
    <p:restoredTop sz="94660"/>
  </p:normalViewPr>
  <p:slideViewPr>
    <p:cSldViewPr snapToGrid="0">
      <p:cViewPr varScale="1">
        <p:scale>
          <a:sx n="97" d="100"/>
          <a:sy n="97" d="100"/>
        </p:scale>
        <p:origin x="9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698DB-F693-4909-A9D1-53D55708E0A0}" type="datetimeFigureOut">
              <a:rPr lang="ko-KR" altLang="en-US" smtClean="0"/>
              <a:t>2023-11-14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2CF24-D5FF-4E68-B94B-B1D79DE49D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44586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698DB-F693-4909-A9D1-53D55708E0A0}" type="datetimeFigureOut">
              <a:rPr lang="ko-KR" altLang="en-US" smtClean="0"/>
              <a:t>2023-11-14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2CF24-D5FF-4E68-B94B-B1D79DE49D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5961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698DB-F693-4909-A9D1-53D55708E0A0}" type="datetimeFigureOut">
              <a:rPr lang="ko-KR" altLang="en-US" smtClean="0"/>
              <a:t>2023-11-14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2CF24-D5FF-4E68-B94B-B1D79DE49D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99610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ko-KR" altLang="en-US" smtClean="0"/>
              <a:t>마스터 텍스트 스타일 편집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698DB-F693-4909-A9D1-53D55708E0A0}" type="datetimeFigureOut">
              <a:rPr lang="ko-KR" altLang="en-US" smtClean="0"/>
              <a:t>2023-11-14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2CF24-D5FF-4E68-B94B-B1D79DE49D41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717370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698DB-F693-4909-A9D1-53D55708E0A0}" type="datetimeFigureOut">
              <a:rPr lang="ko-KR" altLang="en-US" smtClean="0"/>
              <a:t>2023-11-14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2CF24-D5FF-4E68-B94B-B1D79DE49D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54209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698DB-F693-4909-A9D1-53D55708E0A0}" type="datetimeFigureOut">
              <a:rPr lang="ko-KR" altLang="en-US" smtClean="0"/>
              <a:t>2023-11-14</a:t>
            </a:fld>
            <a:endParaRPr lang="ko-KR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2CF24-D5FF-4E68-B94B-B1D79DE49D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30002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698DB-F693-4909-A9D1-53D55708E0A0}" type="datetimeFigureOut">
              <a:rPr lang="ko-KR" altLang="en-US" smtClean="0"/>
              <a:t>2023-11-14</a:t>
            </a:fld>
            <a:endParaRPr lang="ko-KR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2CF24-D5FF-4E68-B94B-B1D79DE49D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26901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698DB-F693-4909-A9D1-53D55708E0A0}" type="datetimeFigureOut">
              <a:rPr lang="ko-KR" altLang="en-US" smtClean="0"/>
              <a:t>2023-11-14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2CF24-D5FF-4E68-B94B-B1D79DE49D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81246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698DB-F693-4909-A9D1-53D55708E0A0}" type="datetimeFigureOut">
              <a:rPr lang="ko-KR" altLang="en-US" smtClean="0"/>
              <a:t>2023-11-14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2CF24-D5FF-4E68-B94B-B1D79DE49D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20314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698DB-F693-4909-A9D1-53D55708E0A0}" type="datetimeFigureOut">
              <a:rPr lang="ko-KR" altLang="en-US" smtClean="0"/>
              <a:t>2023-11-14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2CF24-D5FF-4E68-B94B-B1D79DE49D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54428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698DB-F693-4909-A9D1-53D55708E0A0}" type="datetimeFigureOut">
              <a:rPr lang="ko-KR" altLang="en-US" smtClean="0"/>
              <a:t>2023-11-14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2CF24-D5FF-4E68-B94B-B1D79DE49D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25197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698DB-F693-4909-A9D1-53D55708E0A0}" type="datetimeFigureOut">
              <a:rPr lang="ko-KR" altLang="en-US" smtClean="0"/>
              <a:t>2023-11-14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2CF24-D5FF-4E68-B94B-B1D79DE49D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79197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698DB-F693-4909-A9D1-53D55708E0A0}" type="datetimeFigureOut">
              <a:rPr lang="ko-KR" altLang="en-US" smtClean="0"/>
              <a:t>2023-11-14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2CF24-D5FF-4E68-B94B-B1D79DE49D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04037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698DB-F693-4909-A9D1-53D55708E0A0}" type="datetimeFigureOut">
              <a:rPr lang="ko-KR" altLang="en-US" smtClean="0"/>
              <a:t>2023-11-14</a:t>
            </a:fld>
            <a:endParaRPr lang="ko-KR" alt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2CF24-D5FF-4E68-B94B-B1D79DE49D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04559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698DB-F693-4909-A9D1-53D55708E0A0}" type="datetimeFigureOut">
              <a:rPr lang="ko-KR" altLang="en-US" smtClean="0"/>
              <a:t>2023-11-14</a:t>
            </a:fld>
            <a:endParaRPr lang="ko-KR" alt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2CF24-D5FF-4E68-B94B-B1D79DE49D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64856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698DB-F693-4909-A9D1-53D55708E0A0}" type="datetimeFigureOut">
              <a:rPr lang="ko-KR" altLang="en-US" smtClean="0"/>
              <a:t>2023-11-14</a:t>
            </a:fld>
            <a:endParaRPr lang="ko-KR" alt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2CF24-D5FF-4E68-B94B-B1D79DE49D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6023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698DB-F693-4909-A9D1-53D55708E0A0}" type="datetimeFigureOut">
              <a:rPr lang="ko-KR" altLang="en-US" smtClean="0"/>
              <a:t>2023-11-14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2CF24-D5FF-4E68-B94B-B1D79DE49D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71324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B38698DB-F693-4909-A9D1-53D55708E0A0}" type="datetimeFigureOut">
              <a:rPr lang="ko-KR" altLang="en-US" smtClean="0"/>
              <a:t>2023-11-14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32CF24-D5FF-4E68-B94B-B1D79DE49D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748104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1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621792"/>
            <a:ext cx="12192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클레이 사격</a:t>
            </a:r>
            <a:endParaRPr lang="ko-KR" altLang="en-US" sz="8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986662" y="4013271"/>
            <a:ext cx="32255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☞ 1</a:t>
            </a:r>
            <a:r>
              <a:rPr lang="ko-KR" altLang="en-US" sz="2400" b="1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인칭 사격의 진수</a:t>
            </a:r>
            <a:r>
              <a:rPr lang="en-US" altLang="ko-KR" sz="2400" b="1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!!</a:t>
            </a:r>
            <a:endParaRPr lang="ko-KR" altLang="en-US" sz="24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119823" y="2446906"/>
            <a:ext cx="74719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☞ </a:t>
            </a:r>
            <a:r>
              <a:rPr lang="ko-KR" altLang="en-US" sz="2400" b="1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평범한 과녁에 총을 쏘는 것이 아닌 움직이는 원판</a:t>
            </a:r>
            <a:r>
              <a:rPr lang="en-US" altLang="ko-KR" sz="2400" b="1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!!</a:t>
            </a:r>
            <a:endParaRPr lang="ko-KR" altLang="en-US" sz="24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399" y="3188510"/>
            <a:ext cx="5179209" cy="2816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474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621792"/>
            <a:ext cx="12192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게임 컨셉</a:t>
            </a:r>
            <a:endParaRPr lang="ko-KR" altLang="en-US" sz="8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531196" y="2274212"/>
            <a:ext cx="7404591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ko-KR" altLang="en-US" sz="2800" b="1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순식간에 지나가는 원판들</a:t>
            </a:r>
            <a:r>
              <a:rPr lang="en-US" altLang="ko-KR" sz="2800" b="1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!!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altLang="ko-KR" sz="28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ko-KR" altLang="en-US" sz="2800" b="1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실력에 맞는 맞춤 난이도 선택</a:t>
            </a:r>
            <a:r>
              <a:rPr lang="en-US" altLang="ko-KR" sz="2800" b="1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!!</a:t>
            </a:r>
          </a:p>
          <a:p>
            <a:endParaRPr lang="en-US" altLang="ko-KR" sz="28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ko-KR" altLang="en-US" sz="2800" b="1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플레이어의 마음을 울리는 총소리</a:t>
            </a:r>
            <a:r>
              <a:rPr lang="en-US" altLang="ko-KR" sz="2800" b="1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!!</a:t>
            </a:r>
            <a:r>
              <a:rPr lang="ko-KR" altLang="en-US" sz="2800" b="1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endParaRPr lang="en-US" altLang="ko-KR" sz="2800" b="1" dirty="0" smtClean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altLang="ko-KR" sz="28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ko-KR" altLang="en-US" sz="2800" b="1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점수제로 인하여 경쟁 심리 유발</a:t>
            </a:r>
            <a:r>
              <a:rPr lang="en-US" altLang="ko-KR" sz="2800" b="1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!!</a:t>
            </a:r>
            <a:endParaRPr lang="en-US" altLang="ko-KR" sz="28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altLang="ko-KR" sz="2800" b="1" dirty="0" smtClean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ko-KR" altLang="en-US" sz="2800" b="1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한 판이 빠르게 끝나서 가볍게 즐기기 가능</a:t>
            </a:r>
            <a:r>
              <a:rPr lang="en-US" altLang="ko-KR" sz="2800" b="1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!!</a:t>
            </a:r>
            <a:endParaRPr lang="ko-KR" altLang="en-US" sz="28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50712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621792"/>
            <a:ext cx="12192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개발 일정</a:t>
            </a:r>
            <a:endParaRPr lang="ko-KR" altLang="en-US" sz="8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6249709"/>
              </p:ext>
            </p:extLst>
          </p:nvPr>
        </p:nvGraphicFramePr>
        <p:xfrm>
          <a:off x="1770283" y="2444292"/>
          <a:ext cx="8651434" cy="3559565"/>
        </p:xfrm>
        <a:graphic>
          <a:graphicData uri="http://schemas.openxmlformats.org/drawingml/2006/table">
            <a:tbl>
              <a:tblPr bandRow="1">
                <a:tableStyleId>{073A0DAA-6AF3-43AB-8588-CEC1D06C72B9}</a:tableStyleId>
              </a:tblPr>
              <a:tblGrid>
                <a:gridCol w="1237484">
                  <a:extLst>
                    <a:ext uri="{9D8B030D-6E8A-4147-A177-3AD203B41FA5}">
                      <a16:colId xmlns:a16="http://schemas.microsoft.com/office/drawing/2014/main" val="3636723114"/>
                    </a:ext>
                  </a:extLst>
                </a:gridCol>
                <a:gridCol w="7413950">
                  <a:extLst>
                    <a:ext uri="{9D8B030D-6E8A-4147-A177-3AD203B41FA5}">
                      <a16:colId xmlns:a16="http://schemas.microsoft.com/office/drawing/2014/main" val="1119547220"/>
                    </a:ext>
                  </a:extLst>
                </a:gridCol>
              </a:tblGrid>
              <a:tr h="4439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/>
                        <a:t>1</a:t>
                      </a:r>
                      <a:r>
                        <a:rPr lang="ko-KR" altLang="en-US" sz="2000" dirty="0" smtClean="0"/>
                        <a:t>주차</a:t>
                      </a:r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게임 개발 일정 및 기획</a:t>
                      </a:r>
                      <a:endParaRPr lang="ko-KR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9083400"/>
                  </a:ext>
                </a:extLst>
              </a:tr>
              <a:tr h="4439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/>
                        <a:t>2</a:t>
                      </a:r>
                      <a:r>
                        <a:rPr lang="ko-KR" altLang="en-US" sz="2000" dirty="0" smtClean="0"/>
                        <a:t>주차</a:t>
                      </a:r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객체 구상 등의 추상화 작업 완료</a:t>
                      </a:r>
                      <a:r>
                        <a:rPr lang="en-US" altLang="ko-KR" sz="2000" dirty="0" smtClean="0"/>
                        <a:t>, </a:t>
                      </a:r>
                      <a:r>
                        <a:rPr lang="ko-KR" altLang="en-US" sz="2000" dirty="0" smtClean="0"/>
                        <a:t>배경 등 </a:t>
                      </a:r>
                      <a:r>
                        <a:rPr lang="ko-KR" altLang="en-US" sz="2000" dirty="0" err="1" smtClean="0"/>
                        <a:t>밑작업</a:t>
                      </a:r>
                      <a:r>
                        <a:rPr lang="ko-KR" altLang="en-US" sz="2000" dirty="0" smtClean="0"/>
                        <a:t> 완료</a:t>
                      </a:r>
                      <a:endParaRPr lang="ko-KR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824940"/>
                  </a:ext>
                </a:extLst>
              </a:tr>
              <a:tr h="4439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/>
                        <a:t>3</a:t>
                      </a:r>
                      <a:r>
                        <a:rPr lang="ko-KR" altLang="en-US" sz="2000" dirty="0" smtClean="0"/>
                        <a:t>주차</a:t>
                      </a:r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게임 구현 및 코드 작성에 필요한 리소스 탐색</a:t>
                      </a:r>
                      <a:endParaRPr lang="ko-KR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8874441"/>
                  </a:ext>
                </a:extLst>
              </a:tr>
              <a:tr h="4439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/>
                        <a:t>4</a:t>
                      </a:r>
                      <a:r>
                        <a:rPr lang="ko-KR" altLang="en-US" sz="2000" dirty="0" smtClean="0"/>
                        <a:t>주차</a:t>
                      </a:r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원판</a:t>
                      </a:r>
                      <a:r>
                        <a:rPr lang="en-US" altLang="ko-KR" sz="2000" baseline="0" dirty="0" smtClean="0"/>
                        <a:t> </a:t>
                      </a:r>
                      <a:r>
                        <a:rPr lang="ko-KR" altLang="en-US" sz="2000" baseline="0" dirty="0" smtClean="0"/>
                        <a:t>이동</a:t>
                      </a:r>
                      <a:r>
                        <a:rPr lang="en-US" altLang="ko-KR" sz="2000" baseline="0" dirty="0" smtClean="0"/>
                        <a:t> </a:t>
                      </a:r>
                      <a:r>
                        <a:rPr lang="ko-KR" altLang="en-US" sz="2000" baseline="0" dirty="0" smtClean="0"/>
                        <a:t>코드 구현</a:t>
                      </a:r>
                      <a:endParaRPr lang="ko-KR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8755937"/>
                  </a:ext>
                </a:extLst>
              </a:tr>
              <a:tr h="4439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/>
                        <a:t>5</a:t>
                      </a:r>
                      <a:r>
                        <a:rPr lang="ko-KR" altLang="en-US" sz="2000" dirty="0" smtClean="0"/>
                        <a:t>주차</a:t>
                      </a:r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aseline="0" dirty="0" smtClean="0"/>
                        <a:t>마우스 좌표 및 조준 사격 코드 구현</a:t>
                      </a:r>
                      <a:endParaRPr lang="ko-KR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5398752"/>
                  </a:ext>
                </a:extLst>
              </a:tr>
              <a:tr h="4520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/>
                        <a:t>6</a:t>
                      </a:r>
                      <a:r>
                        <a:rPr lang="ko-KR" altLang="en-US" sz="2000" dirty="0" smtClean="0"/>
                        <a:t>주차</a:t>
                      </a:r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타이머 작업 및 사격 모션 작업</a:t>
                      </a:r>
                      <a:endParaRPr lang="ko-KR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980627"/>
                  </a:ext>
                </a:extLst>
              </a:tr>
              <a:tr h="4439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/>
                        <a:t>7</a:t>
                      </a:r>
                      <a:r>
                        <a:rPr lang="ko-KR" altLang="en-US" sz="2000" dirty="0" smtClean="0"/>
                        <a:t>주차</a:t>
                      </a:r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난이도 작업 및 </a:t>
                      </a:r>
                      <a:r>
                        <a:rPr lang="ko-KR" altLang="en-US" sz="2000" dirty="0" err="1" smtClean="0"/>
                        <a:t>순위판</a:t>
                      </a:r>
                      <a:r>
                        <a:rPr lang="ko-KR" altLang="en-US" sz="2000" dirty="0" smtClean="0"/>
                        <a:t> 제작</a:t>
                      </a:r>
                      <a:endParaRPr lang="ko-KR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0830619"/>
                  </a:ext>
                </a:extLst>
              </a:tr>
              <a:tr h="4439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/>
                        <a:t>8</a:t>
                      </a:r>
                      <a:r>
                        <a:rPr lang="ko-KR" altLang="en-US" sz="2000" dirty="0" smtClean="0"/>
                        <a:t>주차</a:t>
                      </a:r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마무리 및 최종 오류</a:t>
                      </a:r>
                      <a:r>
                        <a:rPr lang="ko-KR" altLang="en-US" sz="2000" baseline="0" dirty="0" smtClean="0"/>
                        <a:t> 제거 작업</a:t>
                      </a:r>
                      <a:endParaRPr lang="ko-KR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66742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83879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621792"/>
            <a:ext cx="12192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2</a:t>
            </a:r>
            <a:r>
              <a:rPr lang="ko-KR" altLang="en-US" sz="80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주차</a:t>
            </a:r>
            <a:endParaRPr lang="ko-KR" altLang="en-US" sz="8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7874" y="2311908"/>
            <a:ext cx="2857500" cy="160020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1256" y="4064699"/>
            <a:ext cx="2650735" cy="2275142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5488" y="2311908"/>
            <a:ext cx="2326051" cy="1264158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5556" y="4064699"/>
            <a:ext cx="3242098" cy="2462784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5488" y="4173475"/>
            <a:ext cx="3851317" cy="2166366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0400" y="2252871"/>
            <a:ext cx="1504188" cy="1504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3211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621792"/>
            <a:ext cx="12192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3</a:t>
            </a:r>
            <a:r>
              <a:rPr lang="ko-KR" altLang="en-US" sz="80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주차</a:t>
            </a:r>
            <a:endParaRPr lang="ko-KR" altLang="en-US" sz="8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2975" y="1945231"/>
            <a:ext cx="5487374" cy="3362706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699" y="1945231"/>
            <a:ext cx="5341690" cy="3362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5089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621792"/>
            <a:ext cx="12192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3</a:t>
            </a:r>
            <a:r>
              <a:rPr lang="ko-KR" altLang="en-US" sz="80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주차</a:t>
            </a:r>
            <a:endParaRPr lang="ko-KR" altLang="en-US" sz="8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1" name="bandicam 2023-11-14 22-51-36-11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36965" y="2048256"/>
            <a:ext cx="5518070" cy="4338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382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646176"/>
            <a:ext cx="12192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4</a:t>
            </a:r>
            <a:r>
              <a:rPr lang="ko-KR" altLang="en-US" sz="80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주차</a:t>
            </a:r>
            <a:endParaRPr lang="ko-KR" altLang="en-US" sz="8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724" y="1859887"/>
            <a:ext cx="8763000" cy="47625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461504" y="3752778"/>
            <a:ext cx="42428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smtClean="0">
                <a:latin typeface="HY엽서L" panose="02030600000101010101" pitchFamily="18" charset="-127"/>
                <a:ea typeface="HY엽서L" panose="02030600000101010101" pitchFamily="18" charset="-127"/>
              </a:rPr>
              <a:t>Class </a:t>
            </a:r>
            <a:r>
              <a:rPr lang="ko-KR" altLang="en-US" sz="3600" dirty="0" smtClean="0">
                <a:latin typeface="HY엽서L" panose="02030600000101010101" pitchFamily="18" charset="-127"/>
                <a:ea typeface="HY엽서L" panose="02030600000101010101" pitchFamily="18" charset="-127"/>
              </a:rPr>
              <a:t>및 객체 생성</a:t>
            </a:r>
            <a:endParaRPr lang="ko-KR" altLang="en-US" sz="3600" dirty="0">
              <a:latin typeface="HY엽서L" panose="02030600000101010101" pitchFamily="18" charset="-127"/>
              <a:ea typeface="HY엽서L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84246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765" y="3608655"/>
            <a:ext cx="9877095" cy="232912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0" y="646176"/>
            <a:ext cx="12192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 err="1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깃허브</a:t>
            </a:r>
            <a:r>
              <a:rPr lang="ko-KR" altLang="en-US" sz="80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sz="8000" dirty="0" err="1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커밋</a:t>
            </a:r>
            <a:r>
              <a:rPr lang="ko-KR" altLang="en-US" sz="80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 기록</a:t>
            </a:r>
            <a:endParaRPr lang="ko-KR" altLang="en-US" sz="8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655269" y="2987564"/>
            <a:ext cx="36418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 smtClean="0"/>
              <a:t>10.01~ 11.14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152892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이온">
  <a:themeElements>
    <a:clrScheme name="이온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이온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이온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1694</TotalTime>
  <Words>137</Words>
  <Application>Microsoft Office PowerPoint</Application>
  <PresentationFormat>와이드스크린</PresentationFormat>
  <Paragraphs>37</Paragraphs>
  <Slides>8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6" baseType="lpstr">
      <vt:lpstr>HY엽서L</vt:lpstr>
      <vt:lpstr>HY헤드라인M</vt:lpstr>
      <vt:lpstr>맑은 고딕</vt:lpstr>
      <vt:lpstr>Arial</vt:lpstr>
      <vt:lpstr>Century Gothic</vt:lpstr>
      <vt:lpstr>Wingdings</vt:lpstr>
      <vt:lpstr>Wingdings 3</vt:lpstr>
      <vt:lpstr>이온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인건</dc:creator>
  <cp:lastModifiedBy>인건</cp:lastModifiedBy>
  <cp:revision>32</cp:revision>
  <dcterms:created xsi:type="dcterms:W3CDTF">2023-10-14T08:14:13Z</dcterms:created>
  <dcterms:modified xsi:type="dcterms:W3CDTF">2023-11-14T14:22:14Z</dcterms:modified>
</cp:coreProperties>
</file>

<file path=docProps/thumbnail.jpeg>
</file>